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57" r:id="rId4"/>
    <p:sldId id="258" r:id="rId5"/>
    <p:sldId id="274" r:id="rId6"/>
    <p:sldId id="259" r:id="rId7"/>
    <p:sldId id="260" r:id="rId8"/>
    <p:sldId id="262" r:id="rId9"/>
    <p:sldId id="263" r:id="rId10"/>
    <p:sldId id="264" r:id="rId11"/>
    <p:sldId id="261" r:id="rId12"/>
    <p:sldId id="265" r:id="rId13"/>
    <p:sldId id="267" r:id="rId14"/>
    <p:sldId id="268" r:id="rId15"/>
    <p:sldId id="266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CD6C3B60-2D57-44A8-9902-DD492D2F5E0D}" type="presOf" srcId="{3813348D-8369-46F9-A692-1586B98518B8}" destId="{23B4218A-5343-4C99-B81C-DD172993C80D}" srcOrd="0" destOrd="0" presId="urn:microsoft.com/office/officeart/2005/8/layout/arrow5"/>
    <dgm:cxn modelId="{A60882AC-22B8-4314-8727-1D3BB6A9720B}" type="presOf" srcId="{FF42EB97-A9C2-4027-897F-320BDB5D8DA4}" destId="{030CD297-84E8-4E49-9ABB-478F32FCB2BF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2860FDD-CDE8-4538-9485-88B7D910B4BB}" type="presOf" srcId="{08393821-E73D-45EE-8533-5BF7F40A73ED}" destId="{0C9F5B0F-6C7A-4AFB-AE83-31D9C80B3F25}" srcOrd="0" destOrd="0" presId="urn:microsoft.com/office/officeart/2005/8/layout/arrow5"/>
    <dgm:cxn modelId="{47EBF509-40BF-47E6-950A-F1AFB090E930}" type="presParOf" srcId="{030CD297-84E8-4E49-9ABB-478F32FCB2BF}" destId="{23B4218A-5343-4C99-B81C-DD172993C80D}" srcOrd="0" destOrd="0" presId="urn:microsoft.com/office/officeart/2005/8/layout/arrow5"/>
    <dgm:cxn modelId="{E6AF680E-9382-44E7-B20E-87B2C1F8735C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C133-0800-4C28-973E-417AAFD9E997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A7C6B-C7B0-477F-943D-B52BDE239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4BF56A-9EF1-4A82-9201-4718E107489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A7D93E-3AE5-41CC-9FAA-72D414941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98884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b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</a:t>
            </a:r>
            <a:br>
              <a:rPr lang="ru-RU" alt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№3 п. Надвоицы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39752" y="5661248"/>
            <a:ext cx="4784576" cy="409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                               2023 год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0766" y="322785"/>
            <a:ext cx="78357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Mangal"/>
              </a:rPr>
              <a:t>муниципальное казенное дошкольное образовательное учреждение-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Mangal"/>
              </a:rPr>
              <a:t>детский сад № 3 п. Надвоицы</a:t>
            </a:r>
            <a:r>
              <a:rPr kumimoji="0" lang="ru-RU" altLang="zh-CN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Mangal"/>
              </a:rPr>
              <a:t> (МКДОУ №3 п. Надвоицы)</a:t>
            </a:r>
            <a:endParaRPr kumimoji="0" lang="ru-RU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141277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/>
            <a:r>
              <a:rPr lang="ru-RU" alt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pPr algn="ctr"/>
            <a:endParaRPr lang="ru-RU" alt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48883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</a:p>
          <a:p>
            <a:pPr indent="540385" algn="ctr">
              <a:tabLst>
                <a:tab pos="90170" algn="l"/>
              </a:tabLst>
            </a:pP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717032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</a:t>
            </a: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игровую, </a:t>
            </a: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продуктивную, </a:t>
            </a: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познавательно-исследовательскую, </a:t>
            </a: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коммуникативную практики, </a:t>
            </a:r>
          </a:p>
          <a:p>
            <a:pPr indent="540385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чтение художественной литературы.</a:t>
            </a: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  <a:p>
            <a:pPr algn="ctr"/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028342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родительский совет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sz="2400" dirty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</a:t>
            </a:r>
            <a:r>
              <a:rPr lang="ru-RU" kern="50" dirty="0" err="1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социокультурному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068960"/>
            <a:ext cx="8712968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solidFill>
                <a:srgbClr val="7030A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6984776" cy="274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solidFill>
                <a:srgbClr val="7030A0"/>
              </a:solidFill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780928"/>
            <a:ext cx="7704856" cy="3815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>
              <a:solidFill>
                <a:srgbClr val="7030A0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9033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Программа ориентирована на детей в возрасте от 2 месяцев до  7 лет и  до прекращения образовательных отношений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56992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/>
              <a:t>Контактная информация</a:t>
            </a:r>
            <a:br>
              <a:rPr lang="ru-RU" b="1" dirty="0"/>
            </a:br>
            <a:r>
              <a:rPr lang="ru-RU" i="1" dirty="0"/>
              <a:t>Адрес:</a:t>
            </a:r>
            <a:br>
              <a:rPr lang="ru-RU" i="1" dirty="0"/>
            </a:br>
            <a:r>
              <a:rPr kumimoji="0" lang="ru-RU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Mangal"/>
              </a:rPr>
              <a:t>муниципальное казенное дошкольное образовательное учреждение- </a:t>
            </a:r>
            <a:r>
              <a:rPr kumimoji="0" lang="ru-RU" altLang="zh-CN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Mangal"/>
              </a:rPr>
              <a:t> </a:t>
            </a:r>
            <a:r>
              <a:rPr kumimoji="0" lang="ru-RU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Mangal"/>
              </a:rPr>
              <a:t>детский сад № 3 п. Надвоицы</a:t>
            </a:r>
            <a:r>
              <a:rPr kumimoji="0" lang="ru-RU" altLang="zh-CN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Mangal"/>
              </a:rPr>
              <a:t> (МКДОУ №3 п. Надвоицы)</a:t>
            </a:r>
            <a:br>
              <a:rPr lang="ru-RU" dirty="0"/>
            </a:br>
            <a:r>
              <a:rPr lang="ru-RU" dirty="0"/>
              <a:t>расположено по 2 адресам:</a:t>
            </a:r>
            <a:br>
              <a:rPr lang="ru-RU" dirty="0"/>
            </a:br>
            <a:r>
              <a:rPr lang="ru-RU" dirty="0"/>
              <a:t>3 корпус – 186430 Карелия п. Надвоицы ул. Мира д.1 «а»;</a:t>
            </a:r>
            <a:br>
              <a:rPr lang="ru-RU" dirty="0"/>
            </a:br>
            <a:r>
              <a:rPr lang="ru-RU" dirty="0"/>
              <a:t>4 корпус – 186430 Карелия п. Надвоицы ул. Строителей </a:t>
            </a:r>
            <a:br>
              <a:rPr lang="ru-RU" dirty="0"/>
            </a:br>
            <a:r>
              <a:rPr lang="ru-RU" i="1" dirty="0"/>
              <a:t>Адрес электронной почты </a:t>
            </a:r>
            <a:r>
              <a:rPr lang="en-US" dirty="0"/>
              <a:t>mdoy3nadv.nazarova@yandex.ru</a:t>
            </a:r>
            <a:br>
              <a:rPr lang="ru-RU" dirty="0"/>
            </a:br>
            <a:r>
              <a:rPr lang="ru-RU" i="1" dirty="0"/>
              <a:t>Сайт: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Уважаемые родители!</a:t>
            </a: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just"/>
            <a:r>
              <a:rPr lang="ru-RU" dirty="0"/>
              <a:t>С 1 сентября 2023 года в соответствии с Приказом Министерства Просвещения Российской Федерации от 25 ноября 2022 г. № 1028 "Об Утверждении Федеральной образовательной программы дошкольного образования" дошкольные образовательные учреждения начнут работать по новой федеральной образовательной программе (ФОП ДО).</a:t>
            </a:r>
          </a:p>
          <a:p>
            <a:pPr algn="just"/>
            <a:r>
              <a:rPr lang="ru-RU" dirty="0"/>
              <a:t>Федеральная образовательная программа дошкольного образования (ФОП ДО) вводит базовый уровень требований к объему, содержанию и результатам работы с детьми в детских садах и позволяет реализовать несколько основополагающих функций дошкольного уровня образования. Одна из которых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 Федеральная программа позволяет объединить обучение и воспитание в единый процесс на основе традиций и современных практик дошкольного образования, подкрепленных внушительным объемом культурных ценностей. На основе ФГОС ДО и ФОП ДО в дошкольном учреждении разработана Основная образовательная программа дошкольного образования, здесь вы можете ознакомиться с краткой презентацией этой Программы.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8532813" cy="1719064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  <a:b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</a:t>
            </a:r>
            <a:r>
              <a:rPr lang="ru-RU" alt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http://3nadds32.dev.mediaweb.ru/about/8702259592/8457233657/</a:t>
            </a:r>
            <a:r>
              <a:rPr lang="ru-RU" alt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060848"/>
            <a:ext cx="7848872" cy="3344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8883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Возрастные и иные категории детей, на которых ориентирована Программа:</a:t>
            </a:r>
          </a:p>
          <a:p>
            <a:pPr algn="just"/>
            <a:r>
              <a:rPr lang="ru-RU" dirty="0"/>
              <a:t>«Образовательная программа дошкольного образования» предназначена, для работы с детьми от 2-х месяцев до 8 лет. Предельная наполняемость групп 24 ребёнка: группы укомплектованы по одновозрастному принципу. </a:t>
            </a:r>
          </a:p>
          <a:p>
            <a:pPr algn="just"/>
            <a:r>
              <a:rPr lang="ru-RU" dirty="0"/>
              <a:t> Срок освоения программы – 6 лет. Программа реализуется в группах:</a:t>
            </a:r>
          </a:p>
          <a:p>
            <a:r>
              <a:rPr lang="ru-RU" dirty="0"/>
              <a:t>для детей от 1 до 2 лет;</a:t>
            </a:r>
          </a:p>
          <a:p>
            <a:r>
              <a:rPr lang="ru-RU" dirty="0"/>
              <a:t>для детей от 2 до 3 лет;</a:t>
            </a:r>
          </a:p>
          <a:p>
            <a:r>
              <a:rPr lang="ru-RU" dirty="0"/>
              <a:t>для детей от 3 до 4 лет;</a:t>
            </a:r>
          </a:p>
          <a:p>
            <a:r>
              <a:rPr lang="ru-RU" dirty="0"/>
              <a:t>для детей от 4 до 5 лет;</a:t>
            </a:r>
          </a:p>
          <a:p>
            <a:r>
              <a:rPr lang="ru-RU" dirty="0"/>
              <a:t>для детей от 5 до6 лет;</a:t>
            </a:r>
          </a:p>
          <a:p>
            <a:r>
              <a:rPr lang="ru-RU" dirty="0"/>
              <a:t>для детей от 6 до 8 лет.</a:t>
            </a:r>
          </a:p>
          <a:p>
            <a:pPr algn="just"/>
            <a:r>
              <a:rPr lang="ru-RU" dirty="0"/>
              <a:t>В группы МКДОУ принимаются воспитанники независимо от пола, расы, национальности, языка, происхождения, отношения к религии; группы детского сада посещают дети, имеющие ограниченные возможности здоровья: дети – инвалиды, дети, имеющие речевые нарушения. В целях обеспечения коррекционной работы и оказания коррекционной помощи детям организована работа трех логопедических групп для детей с ТНР (АООП ДО).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387429"/>
            <a:ext cx="7632848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28092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2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6" y="52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8864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Объем обязательной части Программы составляет не менее 60% от ее общего объема;</a:t>
            </a:r>
            <a:br>
              <a:rPr lang="ru-RU" dirty="0"/>
            </a:br>
            <a:r>
              <a:rPr lang="ru-RU" dirty="0"/>
              <a:t>части, формируемой участниками образовательных отношений, не более 40%.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295</TotalTime>
  <Words>2038</Words>
  <Application>Microsoft Office PowerPoint</Application>
  <PresentationFormat>Экран (4:3)</PresentationFormat>
  <Paragraphs>178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 Краткая презентация  основной образовательной программы  МКДОУ №3 п. Надвоицы</vt:lpstr>
      <vt:lpstr>Презентация PowerPoint</vt:lpstr>
      <vt:lpstr>Основная образовательная программа  дошкольного образовательного учреждения (http://3nadds32.dev.mediaweb.ru/about/8702259592/8457233657/)–  локальный нормативный акт, определяющий содержание дошкольного образования в дошкольном образовательном учреждении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образовательной программы МКДОУ №3 п. Надвоицы</dc:title>
  <dc:creator>user</dc:creator>
  <cp:lastModifiedBy>Vika</cp:lastModifiedBy>
  <cp:revision>32</cp:revision>
  <dcterms:created xsi:type="dcterms:W3CDTF">2024-01-30T08:09:22Z</dcterms:created>
  <dcterms:modified xsi:type="dcterms:W3CDTF">2024-01-31T09:28:11Z</dcterms:modified>
</cp:coreProperties>
</file>